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8" r:id="rId4"/>
    <p:sldId id="265" r:id="rId5"/>
    <p:sldId id="27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1F2"/>
    <a:srgbClr val="4CB94B"/>
    <a:srgbClr val="FFDB00"/>
    <a:srgbClr val="F47221"/>
    <a:srgbClr val="EF7C4E"/>
    <a:srgbClr val="EB754F"/>
    <a:srgbClr val="E1F4F1"/>
    <a:srgbClr val="72BDCE"/>
    <a:srgbClr val="B1DDDF"/>
    <a:srgbClr val="093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86418"/>
  </p:normalViewPr>
  <p:slideViewPr>
    <p:cSldViewPr snapToGrid="0">
      <p:cViewPr varScale="1">
        <p:scale>
          <a:sx n="120" d="100"/>
          <a:sy n="120" d="100"/>
        </p:scale>
        <p:origin x="-20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">
            <a:extLst>
              <a:ext uri="{FF2B5EF4-FFF2-40B4-BE49-F238E27FC236}">
                <a16:creationId xmlns:a16="http://schemas.microsoft.com/office/drawing/2014/main" xmlns="" id="{FD23CD56-8504-BB4D-96F5-F7AEE56CBE43}"/>
              </a:ext>
            </a:extLst>
          </p:cNvPr>
          <p:cNvSpPr/>
          <p:nvPr userDrawn="1"/>
        </p:nvSpPr>
        <p:spPr>
          <a:xfrm>
            <a:off x="0" y="317"/>
            <a:ext cx="12192000" cy="6857683"/>
          </a:xfrm>
          <a:prstGeom prst="rect">
            <a:avLst/>
          </a:prstGeom>
          <a:gradFill flip="none" rotWithShape="1">
            <a:gsLst>
              <a:gs pos="0">
                <a:srgbClr val="4CB94B"/>
              </a:gs>
              <a:gs pos="100000">
                <a:srgbClr val="00C1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66DAAF8A-443D-F340-A5E0-FC9A4FD7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5897"/>
            <a:ext cx="10515600" cy="2071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om te bewerken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28CDF05D-8AD9-E844-B201-C99C0EEBFAC3}"/>
              </a:ext>
            </a:extLst>
          </p:cNvPr>
          <p:cNvSpPr txBox="1">
            <a:spLocks/>
          </p:cNvSpPr>
          <p:nvPr userDrawn="1"/>
        </p:nvSpPr>
        <p:spPr>
          <a:xfrm>
            <a:off x="838200" y="1656397"/>
            <a:ext cx="9189720" cy="1172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 hier de titel 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0F0589-2140-AE45-A97C-523105961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41"/>
            <a:ext cx="12192000" cy="899604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xmlns="" id="{99A76210-27C0-BC4F-BF5A-606D0A6D79D2}"/>
              </a:ext>
            </a:extLst>
          </p:cNvPr>
          <p:cNvSpPr txBox="1">
            <a:spLocks/>
          </p:cNvSpPr>
          <p:nvPr userDrawn="1"/>
        </p:nvSpPr>
        <p:spPr>
          <a:xfrm>
            <a:off x="838200" y="6138057"/>
            <a:ext cx="10515600" cy="54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Door: Naam</a:t>
            </a:r>
            <a:endParaRPr lang="x-non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8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">
            <a:extLst>
              <a:ext uri="{FF2B5EF4-FFF2-40B4-BE49-F238E27FC236}">
                <a16:creationId xmlns:a16="http://schemas.microsoft.com/office/drawing/2014/main" xmlns="" id="{DB795806-DD34-6046-B161-D3D590673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4" y="2364"/>
            <a:ext cx="12196524" cy="6855636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xmlns="" id="{792D8110-DAFA-2841-9B2F-117D7771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57"/>
            <a:ext cx="6301636" cy="1172815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hier een titel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xmlns="" id="{5A5B247A-7E33-F742-8332-E3825739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45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 hier je verhaal.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127891F-7AD1-D440-A804-69DAEFD45F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90" y="-10990"/>
            <a:ext cx="4650410" cy="6863105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C25607D7-01FD-FA41-8D43-5FE1E880C877}"/>
              </a:ext>
            </a:extLst>
          </p:cNvPr>
          <p:cNvSpPr txBox="1">
            <a:spLocks/>
          </p:cNvSpPr>
          <p:nvPr userDrawn="1"/>
        </p:nvSpPr>
        <p:spPr>
          <a:xfrm>
            <a:off x="7802880" y="1046797"/>
            <a:ext cx="4175760" cy="558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 hier een staande afbeelding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0BB4C9-6846-CA41-A9E3-EAB2213B42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" y="-19645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">
            <a:extLst>
              <a:ext uri="{FF2B5EF4-FFF2-40B4-BE49-F238E27FC236}">
                <a16:creationId xmlns:a16="http://schemas.microsoft.com/office/drawing/2014/main" xmlns="" id="{9DA7F8FA-FC9F-B345-91C2-EDAE1F72E385}"/>
              </a:ext>
            </a:extLst>
          </p:cNvPr>
          <p:cNvSpPr/>
          <p:nvPr userDrawn="1"/>
        </p:nvSpPr>
        <p:spPr>
          <a:xfrm>
            <a:off x="0" y="-145002"/>
            <a:ext cx="12192000" cy="7003002"/>
          </a:xfrm>
          <a:prstGeom prst="rect">
            <a:avLst/>
          </a:prstGeom>
          <a:gradFill flip="none" rotWithShape="1">
            <a:gsLst>
              <a:gs pos="0">
                <a:srgbClr val="4CB94B"/>
              </a:gs>
              <a:gs pos="100000">
                <a:srgbClr val="00C1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E1D41CCB-561F-3C48-85B6-D46769A9E3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4058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psomming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hier de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elangrijkste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74F926-B18D-B44F-9161-61DD6EFBF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22"/>
            <a:ext cx="12192000" cy="89960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xmlns="" id="{8C2C2A67-D86F-114B-AB54-7221096A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57"/>
            <a:ext cx="6301636" cy="1172815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hier een titel</a:t>
            </a:r>
          </a:p>
        </p:txBody>
      </p:sp>
    </p:spTree>
    <p:extLst>
      <p:ext uri="{BB962C8B-B14F-4D97-AF65-F5344CB8AC3E}">
        <p14:creationId xmlns:p14="http://schemas.microsoft.com/office/powerpoint/2010/main" val="374493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">
            <a:extLst>
              <a:ext uri="{FF2B5EF4-FFF2-40B4-BE49-F238E27FC236}">
                <a16:creationId xmlns:a16="http://schemas.microsoft.com/office/drawing/2014/main" xmlns="" id="{AD54B849-D2CE-4646-ACB5-620E90493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232" y="0"/>
            <a:ext cx="4649767" cy="6871021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50AB46C6-371F-3E46-A115-6EFC718F6A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2645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Plaats hier je verhaal.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26E5DC3-4399-8049-95D4-5FF18228137B}"/>
              </a:ext>
            </a:extLst>
          </p:cNvPr>
          <p:cNvSpPr txBox="1">
            <a:spLocks/>
          </p:cNvSpPr>
          <p:nvPr userDrawn="1"/>
        </p:nvSpPr>
        <p:spPr>
          <a:xfrm>
            <a:off x="8606408" y="2228545"/>
            <a:ext cx="28047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Opsomming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hier de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elangrijkste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888342-AEC8-B744-A852-A2FD3BAE6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320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2CD568-1EC0-CE43-8CAB-D28B1DC9DF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7221"/>
              </a:gs>
              <a:gs pos="100000">
                <a:srgbClr val="FFDB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634EC1-39CF-0C4F-9974-F4B3D99EB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89960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65FDD030-AA3A-5D48-8E56-9ABBDAD6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964" y="1219517"/>
            <a:ext cx="5520945" cy="1172815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hier een titel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xmlns="" id="{DDE38FC1-8ADF-DB47-8D32-6FABB2EB65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2644" y="2515283"/>
            <a:ext cx="5387115" cy="29720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psomming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hier de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elangrijkste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</a:p>
          <a:p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3">
            <a:extLst>
              <a:ext uri="{FF2B5EF4-FFF2-40B4-BE49-F238E27FC236}">
                <a16:creationId xmlns:a16="http://schemas.microsoft.com/office/drawing/2014/main" xmlns="" id="{899B2F43-1163-B94D-AB59-0D9BC0EFA8FB}"/>
              </a:ext>
            </a:extLst>
          </p:cNvPr>
          <p:cNvSpPr/>
          <p:nvPr userDrawn="1"/>
        </p:nvSpPr>
        <p:spPr>
          <a:xfrm>
            <a:off x="0" y="317"/>
            <a:ext cx="12192000" cy="6857683"/>
          </a:xfrm>
          <a:prstGeom prst="rect">
            <a:avLst/>
          </a:prstGeom>
          <a:gradFill flip="none" rotWithShape="1">
            <a:gsLst>
              <a:gs pos="0">
                <a:srgbClr val="4CB94B"/>
              </a:gs>
              <a:gs pos="100000">
                <a:srgbClr val="00C1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xmlns="" id="{8E145F62-D87C-5E4E-AE55-D3383DE1F9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741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Opsomming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hier de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elangrijkste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76AE1B9C-07E0-4248-940C-FEDDEA6B5C42}"/>
              </a:ext>
            </a:extLst>
          </p:cNvPr>
          <p:cNvSpPr txBox="1">
            <a:spLocks/>
          </p:cNvSpPr>
          <p:nvPr userDrawn="1"/>
        </p:nvSpPr>
        <p:spPr>
          <a:xfrm>
            <a:off x="838200" y="904557"/>
            <a:ext cx="11061192" cy="1172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521EB4-DD2C-194C-9DE0-BC824203E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>
            <a:extLst>
              <a:ext uri="{FF2B5EF4-FFF2-40B4-BE49-F238E27FC236}">
                <a16:creationId xmlns:a16="http://schemas.microsoft.com/office/drawing/2014/main" xmlns="" id="{488B901D-9BD1-1D4E-ACA4-0A16D0F18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4" y="2364"/>
            <a:ext cx="12196524" cy="685563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BFF5454C-544A-624F-84C2-88D92D4D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244" y="1219517"/>
            <a:ext cx="5520945" cy="1172815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hier een titel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xmlns="" id="{E380F9CC-8753-FA4D-A7CD-121B7A0CB6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6244" y="2515283"/>
            <a:ext cx="5520945" cy="29720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psomming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 hier de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elangrijkste</a:t>
            </a:r>
          </a:p>
          <a:p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</a:p>
          <a:p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B8F41A6-8564-F445-8C98-08EA73C324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" y="-20843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xmlns="" id="{07E372E2-A2DF-6948-9798-74C7E796F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797472-FA49-8A4E-B1B6-1BD989FE7DB4}"/>
              </a:ext>
            </a:extLst>
          </p:cNvPr>
          <p:cNvSpPr/>
          <p:nvPr userDrawn="1"/>
        </p:nvSpPr>
        <p:spPr>
          <a:xfrm>
            <a:off x="0" y="437745"/>
            <a:ext cx="12192000" cy="6420255"/>
          </a:xfrm>
          <a:prstGeom prst="rect">
            <a:avLst/>
          </a:prstGeom>
          <a:blipFill>
            <a:blip r:embed="rId2"/>
            <a:stretch>
              <a:fillRect l="-492" t="4021" r="-492" b="-116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F78F28-9CB2-CE4D-A155-093336E1952A}"/>
              </a:ext>
            </a:extLst>
          </p:cNvPr>
          <p:cNvSpPr/>
          <p:nvPr userDrawn="1"/>
        </p:nvSpPr>
        <p:spPr>
          <a:xfrm>
            <a:off x="700375" y="1282282"/>
            <a:ext cx="5395626" cy="520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64B93DC2-9A1A-E54F-B4E5-42E705368591}"/>
              </a:ext>
            </a:extLst>
          </p:cNvPr>
          <p:cNvSpPr txBox="1">
            <a:spLocks/>
          </p:cNvSpPr>
          <p:nvPr userDrawn="1"/>
        </p:nvSpPr>
        <p:spPr>
          <a:xfrm>
            <a:off x="1032758" y="1486480"/>
            <a:ext cx="4744201" cy="1172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hier een titel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1FA4FD9F-68DC-A74D-8D39-6CC51B49B882}"/>
              </a:ext>
            </a:extLst>
          </p:cNvPr>
          <p:cNvSpPr txBox="1">
            <a:spLocks/>
          </p:cNvSpPr>
          <p:nvPr userDrawn="1"/>
        </p:nvSpPr>
        <p:spPr>
          <a:xfrm>
            <a:off x="1032758" y="2362583"/>
            <a:ext cx="4842731" cy="4318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psomming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Zet hier de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elangrijkste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woorden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5A69D8-5EB2-A241-B3DF-DA9EAA588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196"/>
          <a:stretch/>
        </p:blipFill>
        <p:spPr>
          <a:xfrm>
            <a:off x="-4524" y="-20843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2C44A7-5CE3-174C-B63C-D01BC916D10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41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3">
            <a:extLst>
              <a:ext uri="{FF2B5EF4-FFF2-40B4-BE49-F238E27FC236}">
                <a16:creationId xmlns:a16="http://schemas.microsoft.com/office/drawing/2014/main" xmlns="" id="{4B346C66-081A-EE45-BAB4-C6456D215F9C}"/>
              </a:ext>
            </a:extLst>
          </p:cNvPr>
          <p:cNvSpPr/>
          <p:nvPr/>
        </p:nvSpPr>
        <p:spPr>
          <a:xfrm>
            <a:off x="0" y="317"/>
            <a:ext cx="12192000" cy="6857683"/>
          </a:xfrm>
          <a:prstGeom prst="rect">
            <a:avLst/>
          </a:prstGeom>
          <a:gradFill flip="none" rotWithShape="1">
            <a:gsLst>
              <a:gs pos="0">
                <a:srgbClr val="4CB94B"/>
              </a:gs>
              <a:gs pos="100000">
                <a:srgbClr val="00C1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B447640-A4F8-A646-A4A3-93B5A87D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2321"/>
            <a:ext cx="10515600" cy="2071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elektriciteit?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werkt op elektriciteit?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Waarmee maken we elektriciteit?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BF028B-A3FE-FA41-A262-AF4F82AEB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26" y="2721127"/>
            <a:ext cx="4835855" cy="4351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A5BC81-A041-CB4A-9E12-ABBEA7BA0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14" y="2821379"/>
            <a:ext cx="4644286" cy="4178963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xmlns="" id="{632FA165-7913-0F4F-94EB-C0F285CBAFD7}"/>
              </a:ext>
            </a:extLst>
          </p:cNvPr>
          <p:cNvSpPr txBox="1">
            <a:spLocks/>
          </p:cNvSpPr>
          <p:nvPr/>
        </p:nvSpPr>
        <p:spPr>
          <a:xfrm>
            <a:off x="838200" y="1251285"/>
            <a:ext cx="9189720" cy="1577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nl-NL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Elektriciteit: </a:t>
            </a:r>
            <a:br>
              <a:rPr lang="nl-NL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lekker spannend!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E3DCEA-E5F9-334B-B519-82C29674B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41"/>
            <a:ext cx="12192000" cy="899604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4E00589E-4DBA-3946-9B9B-336AD3A9CECB}"/>
              </a:ext>
            </a:extLst>
          </p:cNvPr>
          <p:cNvSpPr txBox="1">
            <a:spLocks/>
          </p:cNvSpPr>
          <p:nvPr/>
        </p:nvSpPr>
        <p:spPr>
          <a:xfrm>
            <a:off x="838200" y="6138057"/>
            <a:ext cx="10515600" cy="54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Door: zet hier je eigen naam</a:t>
            </a:r>
            <a:endParaRPr lang="x-non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46D09E-B20B-AA4A-8E32-9661AA1798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19BEC5-7CD6-C246-AD51-72947D53E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13" y="558800"/>
            <a:ext cx="5815202" cy="629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4AB3376-3BF9-7B49-882B-96AF0DC6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33" y="5195939"/>
            <a:ext cx="1380678" cy="1096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5E2039-3B7E-624F-9114-2BDEA6FDE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7" y="5244741"/>
            <a:ext cx="1166542" cy="10080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7F8F727-6B8B-AF43-BAD5-4F425DFE2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00" y="5210466"/>
            <a:ext cx="803280" cy="11197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1ABBA8E-50AA-D84C-BE7D-5C4CEC20A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13" y="558800"/>
            <a:ext cx="5843811" cy="6330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01C0950-A3B7-CB4C-A967-99A53B1B9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899604"/>
          </a:xfrm>
          <a:prstGeom prst="rect">
            <a:avLst/>
          </a:prstGeom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xmlns="" id="{71DFDA80-0CE3-5D4B-83D9-3013BE72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964" y="1245199"/>
            <a:ext cx="6841988" cy="899604"/>
          </a:xfrm>
          <a:prstGeom prst="rect">
            <a:avLst/>
          </a:prstGeo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elektriciteit?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45D7C19-399D-3049-B1A8-CB3AA6F7A350}"/>
              </a:ext>
            </a:extLst>
          </p:cNvPr>
          <p:cNvSpPr txBox="1">
            <a:spLocks/>
          </p:cNvSpPr>
          <p:nvPr/>
        </p:nvSpPr>
        <p:spPr>
          <a:xfrm>
            <a:off x="5167031" y="2146814"/>
            <a:ext cx="6512905" cy="4318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 wel stroom genoemd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 deeltjes die van punt A naar punt B stromen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stopcontact of batterijen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Statische elektriciteit: bliksem of kam/ballon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Sommige dieren: sidderaal</a:t>
            </a:r>
            <a:endParaRPr lang="x-none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1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">
            <a:extLst>
              <a:ext uri="{FF2B5EF4-FFF2-40B4-BE49-F238E27FC236}">
                <a16:creationId xmlns:a16="http://schemas.microsoft.com/office/drawing/2014/main" xmlns="" id="{EB1FCECC-4E29-4443-9922-3950B059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4" y="2364"/>
            <a:ext cx="12196524" cy="68556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3748F2-9E5D-407C-9264-AB41F7AE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034"/>
            <a:ext cx="6301636" cy="1172815"/>
          </a:xfrm>
          <a:prstGeom prst="rect">
            <a:avLst/>
          </a:prstGeo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doet het niet meer zonder elektriciteit?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B447640-A4F8-A646-A4A3-93B5A87D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8703"/>
            <a:ext cx="6149741" cy="37190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Iedereen schrijft 4 dingen die op elektriciteit werken.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740F29-2181-9441-AD64-A29395D5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90" y="-10990"/>
            <a:ext cx="4650410" cy="686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65CD94-BE98-8346-A51D-43E1A9AD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" y="-173652"/>
            <a:ext cx="12192000" cy="8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1">
            <a:extLst>
              <a:ext uri="{FF2B5EF4-FFF2-40B4-BE49-F238E27FC236}">
                <a16:creationId xmlns:a16="http://schemas.microsoft.com/office/drawing/2014/main" xmlns="" id="{D4D042D1-696D-694F-A4A2-717819AD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4" y="-112069"/>
            <a:ext cx="12196524" cy="7003002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xmlns="" id="{320D3F75-1836-4749-AABE-BD15D5EE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482"/>
            <a:ext cx="6903720" cy="1172815"/>
          </a:xfrm>
          <a:prstGeom prst="rect">
            <a:avLst/>
          </a:prstGeo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werkt op elektriciteit?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78E78D3-70AE-0E4C-9DF7-B40550BDD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458"/>
            <a:ext cx="12192000" cy="899604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xmlns="" id="{72F3B5A8-7847-BA46-81EE-66E05DA01880}"/>
              </a:ext>
            </a:extLst>
          </p:cNvPr>
          <p:cNvSpPr txBox="1">
            <a:spLocks/>
          </p:cNvSpPr>
          <p:nvPr/>
        </p:nvSpPr>
        <p:spPr>
          <a:xfrm>
            <a:off x="838200" y="2724445"/>
            <a:ext cx="5513832" cy="37674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Games, computers, telefoons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auto’s, treinen, e-bikes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Ovens, kookplaten, verlichting, geluidsapparatuur, tv’s, opladers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Verwarming, föhns, scheerapparaten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Tandenborstels, warmwaterboilers, koffiezetapparaten, waterkokers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 nog heel veel meer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DB490578-940A-6D4C-892A-AC5F60C7B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r="20669"/>
          <a:stretch/>
        </p:blipFill>
        <p:spPr>
          <a:xfrm>
            <a:off x="9362756" y="4069194"/>
            <a:ext cx="2480448" cy="247830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682" y="1054100"/>
            <a:ext cx="3098800" cy="30988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133" y="4231216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E3DCEA-E5F9-334B-B519-82C29674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899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42897D-E690-B840-9099-FE748CF5E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94" y="2688907"/>
            <a:ext cx="4690126" cy="422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CD19F5-C6A2-D740-B05E-4BB10CA0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12" y="2735190"/>
            <a:ext cx="4835857" cy="4351339"/>
          </a:xfrm>
          <a:prstGeom prst="rect">
            <a:avLst/>
          </a:prstGeom>
        </p:spPr>
      </p:pic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xmlns="" id="{40A094B7-6459-7448-9F1A-20ED527A6944}"/>
              </a:ext>
            </a:extLst>
          </p:cNvPr>
          <p:cNvSpPr txBox="1">
            <a:spLocks/>
          </p:cNvSpPr>
          <p:nvPr/>
        </p:nvSpPr>
        <p:spPr>
          <a:xfrm>
            <a:off x="838200" y="2140585"/>
            <a:ext cx="66476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Kolencentrales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Gascentrales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Oliecentrales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Kernenergie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Zonnepanelen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Windmolens of windturbines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Waterkracht</a:t>
            </a:r>
          </a:p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Getijden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2F88FE3B-A7B9-FC40-BFA0-149C1E6D66CC}"/>
              </a:ext>
            </a:extLst>
          </p:cNvPr>
          <p:cNvSpPr txBox="1">
            <a:spLocks/>
          </p:cNvSpPr>
          <p:nvPr/>
        </p:nvSpPr>
        <p:spPr>
          <a:xfrm>
            <a:off x="838200" y="904557"/>
            <a:ext cx="11061192" cy="1172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Waarmee maken we elektriciteit?</a:t>
            </a:r>
          </a:p>
        </p:txBody>
      </p:sp>
    </p:spTree>
    <p:extLst>
      <p:ext uri="{BB962C8B-B14F-4D97-AF65-F5344CB8AC3E}">
        <p14:creationId xmlns:p14="http://schemas.microsoft.com/office/powerpoint/2010/main" val="12320655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136</Words>
  <Application>Microsoft Macintosh PowerPoint</Application>
  <PresentationFormat>Aangepast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Wat is elektriciteit?</vt:lpstr>
      <vt:lpstr>Wat doet het niet meer zonder elektriciteit?</vt:lpstr>
      <vt:lpstr>Wat werkt op elektriciteit?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dro</dc:creator>
  <cp:lastModifiedBy>ester van der Bijl</cp:lastModifiedBy>
  <cp:revision>44</cp:revision>
  <dcterms:created xsi:type="dcterms:W3CDTF">2019-11-21T16:50:31Z</dcterms:created>
  <dcterms:modified xsi:type="dcterms:W3CDTF">2020-04-01T09:51:09Z</dcterms:modified>
</cp:coreProperties>
</file>